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61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9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48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7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01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56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9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7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7D5D-B1A7-4307-94EF-8F0DCEBBA904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2431256" y="901700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440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32</a:t>
            </a:r>
            <a:r>
              <a:rPr lang="ja-JP" altLang="en-US" sz="440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</a:t>
            </a: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西日本肥満研究会</a:t>
            </a:r>
            <a:endParaRPr lang="en-US" altLang="ja-JP" sz="440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9" name="テキスト ボックス 5"/>
          <p:cNvSpPr txBox="1">
            <a:spLocks noChangeArrowheads="1"/>
          </p:cNvSpPr>
          <p:nvPr/>
        </p:nvSpPr>
        <p:spPr bwMode="auto">
          <a:xfrm>
            <a:off x="2431256" y="2486025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筆頭発表者名：○○　○○</a:t>
            </a: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6752431" y="4084637"/>
            <a:ext cx="3095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rgbClr val="FF0000"/>
                </a:solidFill>
              </a:rPr>
              <a:t>COI</a:t>
            </a:r>
            <a:r>
              <a:rPr lang="ja-JP" altLang="en-US" sz="1600" b="1">
                <a:solidFill>
                  <a:srgbClr val="FF0000"/>
                </a:solidFill>
              </a:rPr>
              <a:t>申告書が「有」に該当する項目をすべて記載してください。</a:t>
            </a:r>
            <a:endParaRPr lang="en-US" altLang="ja-JP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FF0000"/>
                </a:solidFill>
              </a:rPr>
              <a:t>（「無」の項目は記載不要）</a:t>
            </a:r>
            <a:endParaRPr lang="en-US" altLang="ja-JP" sz="1600" b="1">
              <a:solidFill>
                <a:srgbClr val="FF0000"/>
              </a:solidFill>
            </a:endParaRP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6752431" y="5008562"/>
            <a:ext cx="28797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＊項目番号は不要</a:t>
            </a:r>
            <a:endParaRPr lang="en-US" altLang="ja-JP" sz="1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＊企業・団体名を記入</a:t>
            </a:r>
            <a:endParaRPr lang="en-US" altLang="ja-JP" sz="1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＊金額の記載は不要</a:t>
            </a:r>
          </a:p>
        </p:txBody>
      </p:sp>
      <p:grpSp>
        <p:nvGrpSpPr>
          <p:cNvPr id="12" name="グループ化 11"/>
          <p:cNvGrpSpPr>
            <a:grpSpLocks/>
          </p:cNvGrpSpPr>
          <p:nvPr/>
        </p:nvGrpSpPr>
        <p:grpSpPr bwMode="auto">
          <a:xfrm>
            <a:off x="2128044" y="3938584"/>
            <a:ext cx="4464050" cy="1500187"/>
            <a:chOff x="668625" y="3975447"/>
            <a:chExt cx="4464496" cy="1499394"/>
          </a:xfrm>
        </p:grpSpPr>
        <p:sp>
          <p:nvSpPr>
            <p:cNvPr id="14" name="テキスト ボックス 23"/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23762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顧問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A</a:t>
              </a:r>
              <a:r>
                <a:rPr lang="ja-JP" altLang="en-US" sz="1800" b="1">
                  <a:solidFill>
                    <a:srgbClr val="000000"/>
                  </a:solidFill>
                </a:rPr>
                <a:t>薬品工業</a:t>
              </a:r>
              <a:endParaRPr lang="ja-JP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5" name="テキスト ボックス 24"/>
            <p:cNvSpPr txBox="1">
              <a:spLocks noChangeArrowheads="1"/>
            </p:cNvSpPr>
            <p:nvPr/>
          </p:nvSpPr>
          <p:spPr bwMode="auto">
            <a:xfrm>
              <a:off x="683568" y="4321357"/>
              <a:ext cx="41764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講演料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B</a:t>
              </a:r>
              <a:r>
                <a:rPr lang="ja-JP" altLang="en-US" sz="1800" b="1">
                  <a:solidFill>
                    <a:srgbClr val="000000"/>
                  </a:solidFill>
                </a:rPr>
                <a:t>製薬、</a:t>
              </a:r>
              <a:r>
                <a:rPr lang="en-US" altLang="ja-JP" sz="2400" b="1">
                  <a:solidFill>
                    <a:srgbClr val="000000"/>
                  </a:solidFill>
                </a:rPr>
                <a:t>C</a:t>
              </a:r>
              <a:r>
                <a:rPr lang="ja-JP" altLang="en-US" sz="2000" b="1">
                  <a:solidFill>
                    <a:srgbClr val="000000"/>
                  </a:solidFill>
                </a:rPr>
                <a:t>ファーマ</a:t>
              </a:r>
            </a:p>
          </p:txBody>
        </p:sp>
        <p:sp>
          <p:nvSpPr>
            <p:cNvPr id="16" name="テキスト ボックス 25"/>
            <p:cNvSpPr txBox="1">
              <a:spLocks noChangeArrowheads="1"/>
            </p:cNvSpPr>
            <p:nvPr/>
          </p:nvSpPr>
          <p:spPr bwMode="auto">
            <a:xfrm>
              <a:off x="668625" y="4667267"/>
              <a:ext cx="44644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受託研究・共同研究費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D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製薬株式会社</a:t>
              </a:r>
              <a:endParaRPr lang="ja-JP" alt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7" name="テキスト ボックス 26"/>
            <p:cNvSpPr txBox="1">
              <a:spLocks noChangeArrowheads="1"/>
            </p:cNvSpPr>
            <p:nvPr/>
          </p:nvSpPr>
          <p:spPr bwMode="auto">
            <a:xfrm>
              <a:off x="683567" y="5013176"/>
              <a:ext cx="44495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奨学寄附金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 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</a:t>
              </a:r>
              <a:r>
                <a:rPr lang="ja-JP" altLang="en-US" sz="2400" b="1">
                  <a:solidFill>
                    <a:srgbClr val="000000"/>
                  </a:solidFill>
                </a:rPr>
                <a:t>、</a:t>
              </a:r>
              <a:r>
                <a:rPr lang="en-US" altLang="ja-JP" sz="2400" b="1">
                  <a:solidFill>
                    <a:srgbClr val="000000"/>
                  </a:solidFill>
                </a:rPr>
                <a:t>E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薬品株式会社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6536531" y="4084637"/>
            <a:ext cx="3527425" cy="1871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847850" y="508794"/>
            <a:ext cx="8496300" cy="584041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4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staff2</dc:creator>
  <cp:lastModifiedBy>shigeto uchida</cp:lastModifiedBy>
  <cp:revision>8</cp:revision>
  <dcterms:created xsi:type="dcterms:W3CDTF">2017-09-01T04:58:56Z</dcterms:created>
  <dcterms:modified xsi:type="dcterms:W3CDTF">2025-04-30T13:29:20Z</dcterms:modified>
</cp:coreProperties>
</file>